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4" r:id="rId11"/>
    <p:sldId id="270" r:id="rId12"/>
    <p:sldId id="275" r:id="rId13"/>
    <p:sldId id="271" r:id="rId14"/>
    <p:sldId id="272" r:id="rId15"/>
    <p:sldId id="273" r:id="rId16"/>
    <p:sldId id="277" r:id="rId17"/>
    <p:sldId id="276" r:id="rId18"/>
    <p:sldId id="278" r:id="rId19"/>
    <p:sldId id="279" r:id="rId20"/>
    <p:sldId id="26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2F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4744A5-D222-492E-A799-7D9C19372BA5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E55E77-5F13-4BD6-A44C-8B0118AB2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532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55E77-5F13-4BD6-A44C-8B0118AB2EB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2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FF31-5C36-46C3-B838-D3CFB955A367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C2CE63-5A9B-4F06-B6D8-2EA3241F8E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0" advClick="0" advTm="15000"/>
    </mc:Choice>
    <mc:Fallback xmlns="">
      <p:transition spd="slow" advClick="0" advTm="1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FF31-5C36-46C3-B838-D3CFB955A367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CE63-5A9B-4F06-B6D8-2EA3241F8E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0" advClick="0" advTm="15000"/>
    </mc:Choice>
    <mc:Fallback xmlns="">
      <p:transition spd="slow" advClick="0" advTm="1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FF31-5C36-46C3-B838-D3CFB955A367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CE63-5A9B-4F06-B6D8-2EA3241F8E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0" advClick="0" advTm="15000"/>
    </mc:Choice>
    <mc:Fallback xmlns="">
      <p:transition spd="slow" advClick="0" advTm="1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FF31-5C36-46C3-B838-D3CFB955A367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C2CE63-5A9B-4F06-B6D8-2EA3241F8E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0" advClick="0" advTm="15000"/>
    </mc:Choice>
    <mc:Fallback xmlns="">
      <p:transition spd="slow" advClick="0" advTm="1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FF31-5C36-46C3-B838-D3CFB955A367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CE63-5A9B-4F06-B6D8-2EA3241F8E1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0" advClick="0" advTm="15000"/>
    </mc:Choice>
    <mc:Fallback xmlns="">
      <p:transition spd="slow" advClick="0" advTm="1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FF31-5C36-46C3-B838-D3CFB955A367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CE63-5A9B-4F06-B6D8-2EA3241F8E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0" advClick="0" advTm="15000"/>
    </mc:Choice>
    <mc:Fallback xmlns="">
      <p:transition spd="slow" advClick="0" advTm="1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FF31-5C36-46C3-B838-D3CFB955A367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1C2CE63-5A9B-4F06-B6D8-2EA3241F8E1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0" advClick="0" advTm="15000"/>
    </mc:Choice>
    <mc:Fallback xmlns="">
      <p:transition spd="slow" advClick="0" advTm="1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FF31-5C36-46C3-B838-D3CFB955A367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CE63-5A9B-4F06-B6D8-2EA3241F8E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0" advClick="0" advTm="15000"/>
    </mc:Choice>
    <mc:Fallback xmlns="">
      <p:transition spd="slow" advClick="0" advTm="1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FF31-5C36-46C3-B838-D3CFB955A367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CE63-5A9B-4F06-B6D8-2EA3241F8E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0" advClick="0" advTm="15000"/>
    </mc:Choice>
    <mc:Fallback xmlns="">
      <p:transition spd="slow" advClick="0" advTm="1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FF31-5C36-46C3-B838-D3CFB955A367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CE63-5A9B-4F06-B6D8-2EA3241F8E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0" advClick="0" advTm="15000"/>
    </mc:Choice>
    <mc:Fallback xmlns="">
      <p:transition spd="slow" advClick="0" advTm="1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FF31-5C36-46C3-B838-D3CFB955A367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CE63-5A9B-4F06-B6D8-2EA3241F8E11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0" advClick="0" advTm="15000"/>
    </mc:Choice>
    <mc:Fallback xmlns="">
      <p:transition spd="slow" advClick="0" advTm="1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A4DFF31-5C36-46C3-B838-D3CFB955A367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C2CE63-5A9B-4F06-B6D8-2EA3241F8E1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5000" advClick="0" advTm="15000"/>
    </mc:Choice>
    <mc:Fallback xmlns="">
      <p:transition spd="slow" advClick="0" advTm="15000"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.xml"/><Relationship Id="rId4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s://support.office.com/en-in/article/connect-to-or-import-data-from-sql-server-analysis-services-b6dd7f39-bea5-4e98-9aa1-39fc7b24424b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support.office.com/en-in/article/connect-to-or-import-data-from-sql-server-analysis-services-b6dd7f39-bea5-4e98-9aa1-39fc7b24424b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Inquiry Base 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smtClean="0">
                <a:solidFill>
                  <a:srgbClr val="E32FB0"/>
                </a:solidFill>
              </a:rPr>
              <a:t>Zaheer Ahmad</a:t>
            </a:r>
            <a:endParaRPr lang="en-US" dirty="0">
              <a:solidFill>
                <a:srgbClr val="E32FB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28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5342"/>
    </mc:Choice>
    <mc:Fallback>
      <p:transition spd="slow" advClick="0" advTm="15342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Inquiry Base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99038"/>
          </a:xfrm>
        </p:spPr>
        <p:txBody>
          <a:bodyPr/>
          <a:lstStyle/>
          <a:p>
            <a:r>
              <a:rPr lang="en-US" dirty="0" smtClean="0"/>
              <a:t>What I forgot here was</a:t>
            </a:r>
            <a:endParaRPr lang="en-US" dirty="0"/>
          </a:p>
          <a:p>
            <a:endParaRPr lang="en-US" dirty="0">
              <a:solidFill>
                <a:srgbClr val="E32FB0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057400"/>
            <a:ext cx="8001000" cy="3962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15200" y="4191000"/>
            <a:ext cx="1447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second last value 2 which is used for value to put in</a:t>
            </a:r>
            <a:endParaRPr lang="en-US" dirty="0"/>
          </a:p>
        </p:txBody>
      </p:sp>
      <p:sp>
        <p:nvSpPr>
          <p:cNvPr id="7" name="Up Arrow 6"/>
          <p:cNvSpPr/>
          <p:nvPr/>
        </p:nvSpPr>
        <p:spPr>
          <a:xfrm>
            <a:off x="7924800" y="3886200"/>
            <a:ext cx="114300" cy="381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351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5965"/>
    </mc:Choice>
    <mc:Fallback>
      <p:transition spd="slow" advClick="0" advTm="15965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Inquiry Base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99038"/>
          </a:xfrm>
        </p:spPr>
        <p:txBody>
          <a:bodyPr/>
          <a:lstStyle/>
          <a:p>
            <a:r>
              <a:rPr lang="en-US" dirty="0" smtClean="0"/>
              <a:t>The above formula can be used as under</a:t>
            </a:r>
            <a:endParaRPr lang="en-US" dirty="0"/>
          </a:p>
          <a:p>
            <a:endParaRPr lang="en-US" dirty="0">
              <a:solidFill>
                <a:srgbClr val="E32FB0"/>
              </a:solidFill>
            </a:endParaRP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286000"/>
            <a:ext cx="7391400" cy="3933825"/>
          </a:xfrm>
          <a:prstGeom prst="rect">
            <a:avLst/>
          </a:prstGeom>
        </p:spPr>
      </p:pic>
      <p:sp>
        <p:nvSpPr>
          <p:cNvPr id="6" name="Up Arrow 5"/>
          <p:cNvSpPr/>
          <p:nvPr/>
        </p:nvSpPr>
        <p:spPr>
          <a:xfrm>
            <a:off x="7924800" y="4038600"/>
            <a:ext cx="228600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086600" y="450937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False in place of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411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5790"/>
    </mc:Choice>
    <mc:Fallback>
      <p:transition spd="slow" advClick="0" advTm="1579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Inquiry Base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99038"/>
          </a:xfrm>
        </p:spPr>
        <p:txBody>
          <a:bodyPr/>
          <a:lstStyle/>
          <a:p>
            <a:r>
              <a:rPr lang="en-US" dirty="0" smtClean="0"/>
              <a:t>The above formula can be used as under</a:t>
            </a:r>
            <a:endParaRPr lang="en-US" dirty="0"/>
          </a:p>
          <a:p>
            <a:endParaRPr lang="en-US" dirty="0">
              <a:solidFill>
                <a:srgbClr val="E32FB0"/>
              </a:solidFill>
            </a:endParaRP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286000"/>
            <a:ext cx="7391400" cy="3933825"/>
          </a:xfrm>
          <a:prstGeom prst="rect">
            <a:avLst/>
          </a:prstGeom>
        </p:spPr>
      </p:pic>
      <p:sp>
        <p:nvSpPr>
          <p:cNvPr id="6" name="Up Arrow 5"/>
          <p:cNvSpPr/>
          <p:nvPr/>
        </p:nvSpPr>
        <p:spPr>
          <a:xfrm>
            <a:off x="5334000" y="4024312"/>
            <a:ext cx="228600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0" y="450937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Every Formula starts with =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56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6217"/>
    </mc:Choice>
    <mc:Fallback>
      <p:transition spd="slow" advClick="0" advTm="16217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Inquiry Base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99038"/>
          </a:xfrm>
        </p:spPr>
        <p:txBody>
          <a:bodyPr/>
          <a:lstStyle/>
          <a:p>
            <a:r>
              <a:rPr lang="en-US" dirty="0" smtClean="0"/>
              <a:t>Copy the formula in all cells</a:t>
            </a:r>
            <a:endParaRPr lang="en-US" dirty="0"/>
          </a:p>
          <a:p>
            <a:endParaRPr lang="en-US" dirty="0">
              <a:solidFill>
                <a:srgbClr val="E32FB0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286000"/>
            <a:ext cx="78486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622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6483"/>
    </mc:Choice>
    <mc:Fallback>
      <p:transition spd="slow" advClick="0" advTm="16483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Inquiry Base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99038"/>
          </a:xfrm>
        </p:spPr>
        <p:txBody>
          <a:bodyPr/>
          <a:lstStyle/>
          <a:p>
            <a:r>
              <a:rPr lang="en-US" dirty="0" err="1" smtClean="0"/>
              <a:t>Goto</a:t>
            </a:r>
            <a:r>
              <a:rPr lang="en-US" dirty="0" smtClean="0"/>
              <a:t> next cell i.e. E2</a:t>
            </a:r>
            <a:endParaRPr lang="en-US" dirty="0"/>
          </a:p>
          <a:p>
            <a:endParaRPr lang="en-US" dirty="0">
              <a:solidFill>
                <a:srgbClr val="E32FB0"/>
              </a:solidFill>
            </a:endParaRP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286000"/>
            <a:ext cx="78486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452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5952"/>
    </mc:Choice>
    <mc:Fallback>
      <p:transition spd="slow" advClick="0" advTm="15952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Inquiry Base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99038"/>
          </a:xfrm>
        </p:spPr>
        <p:txBody>
          <a:bodyPr/>
          <a:lstStyle/>
          <a:p>
            <a:r>
              <a:rPr lang="en-US" dirty="0" smtClean="0"/>
              <a:t>Copy the Formula in Empty cell to get data</a:t>
            </a:r>
            <a:endParaRPr lang="en-US" dirty="0"/>
          </a:p>
          <a:p>
            <a:endParaRPr lang="en-US" dirty="0">
              <a:solidFill>
                <a:srgbClr val="E32FB0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133600"/>
            <a:ext cx="78486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565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5683"/>
    </mc:Choice>
    <mc:Fallback>
      <p:transition spd="slow" advClick="0" advTm="15683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Inquiry Base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99038"/>
          </a:xfrm>
        </p:spPr>
        <p:txBody>
          <a:bodyPr/>
          <a:lstStyle/>
          <a:p>
            <a:r>
              <a:rPr lang="en-US" dirty="0" smtClean="0"/>
              <a:t>Again the Mistake I did not start formula with =</a:t>
            </a:r>
            <a:endParaRPr lang="en-US" dirty="0"/>
          </a:p>
          <a:p>
            <a:endParaRPr lang="en-US" dirty="0">
              <a:solidFill>
                <a:srgbClr val="E32FB0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133600"/>
            <a:ext cx="78486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800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6048"/>
    </mc:Choice>
    <mc:Fallback>
      <p:transition spd="slow" advClick="0" advTm="16048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Inquiry Base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99038"/>
          </a:xfrm>
        </p:spPr>
        <p:txBody>
          <a:bodyPr/>
          <a:lstStyle/>
          <a:p>
            <a:r>
              <a:rPr lang="en-US" dirty="0" smtClean="0"/>
              <a:t>Copy the Formula in Empty cell to get data</a:t>
            </a:r>
            <a:endParaRPr lang="en-US" dirty="0"/>
          </a:p>
          <a:p>
            <a:endParaRPr lang="en-US" dirty="0">
              <a:solidFill>
                <a:srgbClr val="E32FB0"/>
              </a:solidFill>
            </a:endParaRP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209800"/>
            <a:ext cx="7543800" cy="41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341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5928"/>
    </mc:Choice>
    <mc:Fallback>
      <p:transition spd="slow" advClick="0" advTm="15928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Inquiry Base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99038"/>
          </a:xfrm>
        </p:spPr>
        <p:txBody>
          <a:bodyPr/>
          <a:lstStyle/>
          <a:p>
            <a:r>
              <a:rPr lang="en-US" dirty="0" smtClean="0"/>
              <a:t>Now I use all the formulas very carefully and start with = sign</a:t>
            </a:r>
          </a:p>
          <a:p>
            <a:r>
              <a:rPr lang="en-US" dirty="0" smtClean="0"/>
              <a:t>Even sometime forget to use the last one or two vales in formula </a:t>
            </a:r>
          </a:p>
          <a:p>
            <a:r>
              <a:rPr lang="en-US" dirty="0"/>
              <a:t>VLOOKUP(A2,'Man2'!$A$2:$C$9,2,false)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But the error remind me what to do</a:t>
            </a:r>
            <a:endParaRPr lang="en-US" dirty="0"/>
          </a:p>
          <a:p>
            <a:endParaRPr lang="en-US" dirty="0">
              <a:solidFill>
                <a:srgbClr val="E32FB0"/>
              </a:solidFill>
            </a:endParaRPr>
          </a:p>
          <a:p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6400800" y="3124200"/>
            <a:ext cx="4572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25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6731"/>
    </mc:Choice>
    <mc:Fallback>
      <p:transition spd="slow" advClick="0" advTm="16731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Inquiry Base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99038"/>
          </a:xfrm>
        </p:spPr>
        <p:txBody>
          <a:bodyPr/>
          <a:lstStyle/>
          <a:p>
            <a:r>
              <a:rPr lang="en-US" dirty="0" smtClean="0"/>
              <a:t>I discussed how we can use excel as front end and </a:t>
            </a:r>
          </a:p>
          <a:p>
            <a:r>
              <a:rPr lang="en-US" dirty="0" smtClean="0"/>
              <a:t>Link two sheet to get values into other</a:t>
            </a:r>
            <a:endParaRPr lang="en-US" dirty="0"/>
          </a:p>
          <a:p>
            <a:endParaRPr lang="en-US" dirty="0">
              <a:solidFill>
                <a:srgbClr val="E32FB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452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6443"/>
    </mc:Choice>
    <mc:Fallback>
      <p:transition spd="slow" advClick="0" advTm="1644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Inquiry Base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sz="8000" dirty="0" smtClean="0">
                <a:solidFill>
                  <a:srgbClr val="E32FB0"/>
                </a:solidFill>
              </a:rPr>
              <a:t>Scenario</a:t>
            </a:r>
            <a:endParaRPr lang="en-US" sz="8000" dirty="0">
              <a:solidFill>
                <a:srgbClr val="E32FB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009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5591"/>
    </mc:Choice>
    <mc:Fallback>
      <p:transition spd="slow" advClick="0" advTm="1559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79" b="20479"/>
          <a:stretch>
            <a:fillRect/>
          </a:stretch>
        </p:blipFill>
        <p:spPr>
          <a:xfrm>
            <a:off x="1752600" y="609600"/>
            <a:ext cx="5486400" cy="5105400"/>
          </a:xfr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641367" y="5786021"/>
            <a:ext cx="5486400" cy="566738"/>
          </a:xfrm>
        </p:spPr>
        <p:txBody>
          <a:bodyPr/>
          <a:lstStyle/>
          <a:p>
            <a:pPr algn="ctr"/>
            <a:r>
              <a:rPr lang="en-US" dirty="0" smtClean="0"/>
              <a:t>Thanks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9580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3668"/>
    </mc:Choice>
    <mc:Fallback>
      <p:transition spd="slow" advClick="0" advTm="136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Inquiry Base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400" dirty="0" smtClean="0">
                <a:solidFill>
                  <a:srgbClr val="E32FB0"/>
                </a:solidFill>
              </a:rPr>
              <a:t>Objective</a:t>
            </a:r>
          </a:p>
          <a:p>
            <a:r>
              <a:rPr lang="en-US" dirty="0" smtClean="0">
                <a:solidFill>
                  <a:srgbClr val="E32FB0"/>
                </a:solidFill>
              </a:rPr>
              <a:t>Excel as Front End</a:t>
            </a:r>
          </a:p>
          <a:p>
            <a:r>
              <a:rPr lang="en-US" dirty="0" smtClean="0">
                <a:solidFill>
                  <a:srgbClr val="E32FB0"/>
                </a:solidFill>
              </a:rPr>
              <a:t>Link Two Sheet</a:t>
            </a:r>
            <a:endParaRPr lang="en-US" dirty="0">
              <a:solidFill>
                <a:srgbClr val="E32FB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185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3907"/>
    </mc:Choice>
    <mc:Fallback>
      <p:transition spd="slow" advClick="0" advTm="13907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Inquiry Base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228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400" dirty="0" smtClean="0">
                <a:solidFill>
                  <a:srgbClr val="E32FB0"/>
                </a:solidFill>
              </a:rPr>
              <a:t>I used the </a:t>
            </a:r>
            <a:r>
              <a:rPr lang="en-US" sz="3400" dirty="0" smtClean="0">
                <a:solidFill>
                  <a:srgbClr val="E32FB0"/>
                </a:solidFill>
                <a:hlinkClick r:id="rId2"/>
              </a:rPr>
              <a:t>internet to get some information </a:t>
            </a:r>
            <a:endParaRPr lang="en-US" sz="3400" dirty="0" smtClean="0">
              <a:solidFill>
                <a:srgbClr val="E32FB0"/>
              </a:solidFill>
            </a:endParaRPr>
          </a:p>
          <a:p>
            <a:r>
              <a:rPr lang="en-US" sz="2800" dirty="0"/>
              <a:t>Click on </a:t>
            </a:r>
            <a:r>
              <a:rPr lang="en-US" sz="2800" b="1" dirty="0"/>
              <a:t>Get External Data</a:t>
            </a:r>
            <a:r>
              <a:rPr lang="en-US" sz="2800" dirty="0"/>
              <a:t> from Data on menu </a:t>
            </a:r>
            <a:r>
              <a:rPr lang="en-US" sz="2800" dirty="0" smtClean="0"/>
              <a:t>bar</a:t>
            </a:r>
          </a:p>
          <a:p>
            <a:endParaRPr lang="en-US" dirty="0">
              <a:solidFill>
                <a:srgbClr val="E32FB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11" y="2743200"/>
            <a:ext cx="7496175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963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5398"/>
    </mc:Choice>
    <mc:Fallback>
      <p:transition spd="slow" advClick="0" advTm="1539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Inquiry Base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752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400" dirty="0" smtClean="0">
                <a:solidFill>
                  <a:srgbClr val="E32FB0"/>
                </a:solidFill>
              </a:rPr>
              <a:t>I used the </a:t>
            </a:r>
            <a:r>
              <a:rPr lang="en-US" sz="3400" dirty="0" smtClean="0">
                <a:solidFill>
                  <a:srgbClr val="E32FB0"/>
                </a:solidFill>
                <a:hlinkClick r:id="rId2"/>
              </a:rPr>
              <a:t>internet to get some information </a:t>
            </a:r>
            <a:endParaRPr lang="en-US" sz="3400" dirty="0" smtClean="0">
              <a:solidFill>
                <a:srgbClr val="E32FB0"/>
              </a:solidFill>
            </a:endParaRPr>
          </a:p>
          <a:p>
            <a:r>
              <a:rPr lang="en-US" sz="2800" dirty="0"/>
              <a:t>Select the </a:t>
            </a:r>
            <a:r>
              <a:rPr lang="en-US" sz="2800" b="1" dirty="0"/>
              <a:t>SQL server option</a:t>
            </a:r>
            <a:r>
              <a:rPr lang="en-US" sz="2800" dirty="0"/>
              <a:t> from Get External </a:t>
            </a:r>
            <a:r>
              <a:rPr lang="en-US" sz="2800" dirty="0" smtClean="0"/>
              <a:t>Data</a:t>
            </a:r>
          </a:p>
          <a:p>
            <a:r>
              <a:rPr lang="en-US" sz="2800" dirty="0" smtClean="0"/>
              <a:t> </a:t>
            </a:r>
            <a:endParaRPr lang="en-US" dirty="0">
              <a:solidFill>
                <a:srgbClr val="E32FB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667000"/>
            <a:ext cx="7239000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97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6038"/>
    </mc:Choice>
    <mc:Fallback>
      <p:transition spd="slow" advClick="0" advTm="16038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Inquiry Base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use VLOOKUP in excel</a:t>
            </a:r>
          </a:p>
          <a:p>
            <a:r>
              <a:rPr lang="en-US" dirty="0" smtClean="0"/>
              <a:t>What is the difference between two</a:t>
            </a:r>
          </a:p>
          <a:p>
            <a:r>
              <a:rPr lang="en-US" dirty="0">
                <a:solidFill>
                  <a:srgbClr val="E32FB0"/>
                </a:solidFill>
              </a:rPr>
              <a:t>VLOOKUP(A2,'Man2'!$A$2:$</a:t>
            </a:r>
            <a:r>
              <a:rPr lang="en-US" dirty="0" smtClean="0">
                <a:solidFill>
                  <a:srgbClr val="E32FB0"/>
                </a:solidFill>
              </a:rPr>
              <a:t>C$9,2,0)</a:t>
            </a:r>
            <a:endParaRPr lang="en-US" dirty="0">
              <a:solidFill>
                <a:srgbClr val="E32FB0"/>
              </a:solidFill>
            </a:endParaRPr>
          </a:p>
          <a:p>
            <a:r>
              <a:rPr lang="en-US" dirty="0">
                <a:solidFill>
                  <a:srgbClr val="E32FB0"/>
                </a:solidFill>
              </a:rPr>
              <a:t>VLOOKUP(A2,'Man2'!$A$2:$</a:t>
            </a:r>
            <a:r>
              <a:rPr lang="en-US" dirty="0" smtClean="0">
                <a:solidFill>
                  <a:srgbClr val="E32FB0"/>
                </a:solidFill>
              </a:rPr>
              <a:t>C$9,3,false</a:t>
            </a:r>
            <a:r>
              <a:rPr lang="en-US" dirty="0">
                <a:solidFill>
                  <a:srgbClr val="E32FB0"/>
                </a:solidFill>
              </a:rPr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066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6150"/>
    </mc:Choice>
    <mc:Fallback>
      <p:transition spd="slow" advClick="0" advTm="1615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Inquiry Base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46638"/>
          </a:xfrm>
        </p:spPr>
        <p:txBody>
          <a:bodyPr/>
          <a:lstStyle/>
          <a:p>
            <a:r>
              <a:rPr lang="en-US" dirty="0" smtClean="0"/>
              <a:t>Put Curser in D2 (cell in which you need value)</a:t>
            </a:r>
          </a:p>
          <a:p>
            <a:endParaRPr lang="en-US" dirty="0">
              <a:solidFill>
                <a:srgbClr val="E32FB0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286000"/>
            <a:ext cx="79248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149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5916"/>
    </mc:Choice>
    <mc:Fallback>
      <p:transition spd="slow" advClick="0" advTm="15916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Inquiry Base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99038"/>
          </a:xfrm>
        </p:spPr>
        <p:txBody>
          <a:bodyPr/>
          <a:lstStyle/>
          <a:p>
            <a:r>
              <a:rPr lang="en-US" dirty="0" smtClean="0"/>
              <a:t>Open you file and write the query in the cell</a:t>
            </a:r>
          </a:p>
          <a:p>
            <a:endParaRPr lang="en-US" dirty="0">
              <a:solidFill>
                <a:srgbClr val="E32FB0"/>
              </a:solidFill>
            </a:endParaRP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09800"/>
            <a:ext cx="80010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242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6161"/>
    </mc:Choice>
    <mc:Fallback>
      <p:transition spd="slow" advClick="0" advTm="1616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Inquiry Base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99038"/>
          </a:xfrm>
        </p:spPr>
        <p:txBody>
          <a:bodyPr/>
          <a:lstStyle/>
          <a:p>
            <a:r>
              <a:rPr lang="en-US" dirty="0"/>
              <a:t>Open you file and write the query in the cell</a:t>
            </a:r>
          </a:p>
          <a:p>
            <a:endParaRPr lang="en-US" dirty="0">
              <a:solidFill>
                <a:srgbClr val="E32FB0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057400"/>
            <a:ext cx="80010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841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6024"/>
    </mc:Choice>
    <mc:Fallback>
      <p:transition spd="slow" advClick="0" advTm="16024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148</TotalTime>
  <Words>312</Words>
  <Application>Microsoft Office PowerPoint</Application>
  <PresentationFormat>On-screen Show (4:3)</PresentationFormat>
  <Paragraphs>60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Calibri</vt:lpstr>
      <vt:lpstr>Franklin Gothic Book</vt:lpstr>
      <vt:lpstr>Franklin Gothic Medium</vt:lpstr>
      <vt:lpstr>Wingdings 2</vt:lpstr>
      <vt:lpstr>Trek</vt:lpstr>
      <vt:lpstr>Inquiry Base Learning</vt:lpstr>
      <vt:lpstr>Inquiry Base Learning</vt:lpstr>
      <vt:lpstr>Inquiry Base Learning</vt:lpstr>
      <vt:lpstr>Inquiry Base Learning</vt:lpstr>
      <vt:lpstr>Inquiry Base Learning</vt:lpstr>
      <vt:lpstr>Inquiry Base Learning</vt:lpstr>
      <vt:lpstr>Inquiry Base Learning</vt:lpstr>
      <vt:lpstr>Inquiry Base Learning</vt:lpstr>
      <vt:lpstr>Inquiry Base Learning</vt:lpstr>
      <vt:lpstr>Inquiry Base Learning</vt:lpstr>
      <vt:lpstr>Inquiry Base Learning</vt:lpstr>
      <vt:lpstr>Inquiry Base Learning</vt:lpstr>
      <vt:lpstr>Inquiry Base Learning</vt:lpstr>
      <vt:lpstr>Inquiry Base Learning</vt:lpstr>
      <vt:lpstr>Inquiry Base Learning</vt:lpstr>
      <vt:lpstr>Inquiry Base Learning</vt:lpstr>
      <vt:lpstr>Inquiry Base Learning</vt:lpstr>
      <vt:lpstr>Inquiry Base Learning</vt:lpstr>
      <vt:lpstr>Inquiry Base Learning</vt:lpstr>
      <vt:lpstr>Thanks</vt:lpstr>
    </vt:vector>
  </TitlesOfParts>
  <Company>Red River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Inquiry Base Learning</dc:title>
  <dc:creator>Zaheer Ahmad</dc:creator>
  <cp:lastModifiedBy>Eva Brown</cp:lastModifiedBy>
  <cp:revision>24</cp:revision>
  <dcterms:created xsi:type="dcterms:W3CDTF">2015-10-26T14:25:43Z</dcterms:created>
  <dcterms:modified xsi:type="dcterms:W3CDTF">2015-10-29T15:49:21Z</dcterms:modified>
</cp:coreProperties>
</file>